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8" r:id="rId4"/>
    <p:sldId id="259" r:id="rId5"/>
    <p:sldId id="273" r:id="rId6"/>
    <p:sldId id="260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C0F4-398F-4234-A432-31C917437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23FA1-F926-4A2E-B6AC-E4653FEDA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164E7-6821-4186-A727-B319B272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BC083-655E-46C7-A91A-7CC6C1CB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60AE-12BB-4FC3-AB67-C11F67E5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738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916B-EAC5-486A-BF74-ABD3154A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ED8F1-C1EE-408A-8D72-BB8D0448A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0525-6347-40D1-BCBD-EB55EE54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5765-7597-4015-A26A-F6FAE95E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106FD-C31E-4C8F-A7BF-51DE48FD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6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E68E4-FFD0-4F84-8A2C-25AE9B077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1A3D6-DCFD-46D6-889C-DE5374798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50F3-03AF-4C58-911E-5D650574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84360-9283-48B0-98B6-D339F65A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6503A-721A-4BE9-AD4A-4796552C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502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DF81-76DD-490D-BB61-CF4192EA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6777-67A5-499C-A68F-1B0A907A8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2A664-3E1E-425D-9214-E95B7D5F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8CA9E-3B2F-40B2-A94C-7E899F70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471D7-8E42-4192-8BBE-E719027A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047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6747-8D50-4827-870D-9B2DC5F2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04283-DFEA-4D39-854B-2EAE5F133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21D65-971F-43AC-9C08-6A96615A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9EEB2-B81A-44E2-805E-B88866D7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CC23B-99BF-4F91-8431-B3F7C014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822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A8A7-4F41-43D0-9DD8-F2FB6E5E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BA420-ED03-41DB-8744-1A7175A87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3849E-7F1F-4E97-A5E4-B310DAD79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D3542-FA9F-40CB-8392-FBE8D7A6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25064-8213-487F-94B4-7ACA1043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896B0-D0A8-4DA2-8346-3C606836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25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946A-4B05-4FDC-BD03-7079600B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1759B-48B6-451B-8132-82E5BF57A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BE3F6-6E1A-4BB6-932C-935B5C2B8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B0221-CC31-4F82-95FF-0FCD7A409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ADF49-8EC2-4B3C-BFBC-32B6D448C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10A1F-541A-4768-9D2C-89658CF7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94A544-AE7D-4D5A-8D25-698BA002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A7593-14EF-4FE6-BC2D-3D4F1B7D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7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A015-3D1C-4570-9A1F-5D3FAE4A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9FA4B-DDC2-4054-BCA3-029641FB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5D617-8D8E-499F-B02E-B9E98EC7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2147E-3E29-4714-8570-33E4048A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904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4C313-92E7-4874-96D6-FE741132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2EF07-E9AA-403C-888D-510AC027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AC2D1-F12A-43DE-8F9C-86C5D7B8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37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1733-8FD9-484F-9F21-CBD279F3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E7DF-1AA0-450D-9652-03BA08E6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164EE-3B2B-456B-B042-A648EA3C0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BB852-AC91-4966-8256-7626D76C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A18BD-34DA-49DE-9673-DEE607DA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D2F95-1C0A-4FE0-BE01-04D812ED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80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6FDC-F4A6-453B-9055-20AE0721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F3F16-75E6-4D72-81AD-1559D296F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59EC5-C47B-4D7C-844B-C7D33C461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DF3E6-6D8E-433F-9899-BF65FE8B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69212-C7C1-4830-879D-B17E5025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FA0C7-9E17-4B48-8B6A-9780E7C8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20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38ACA-8B4C-436A-8C38-CBE4F5D5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DFE0C-0E95-496B-8108-3DF79884C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E56C-3364-4606-B7D8-338A35C9E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A0AD-EA06-4CAB-920A-6D9E15DDB825}" type="datetimeFigureOut">
              <a:rPr lang="en-IN" smtClean="0"/>
              <a:t>23-01-2021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36436-E593-4C2E-B790-7D604C2FF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0A3EF-B052-4614-B698-67CACA0AF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89B9-A8F8-418C-978A-16F1CE8113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6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2A7FA-EAFB-463A-97DF-2B68B1BBF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58"/>
            <a:ext cx="12191999" cy="68590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5972C5-94C7-41D3-87DC-647DAEB5BD88}"/>
              </a:ext>
            </a:extLst>
          </p:cNvPr>
          <p:cNvSpPr/>
          <p:nvPr/>
        </p:nvSpPr>
        <p:spPr>
          <a:xfrm>
            <a:off x="16886" y="0"/>
            <a:ext cx="12192000" cy="6858000"/>
          </a:xfrm>
          <a:prstGeom prst="rect">
            <a:avLst/>
          </a:prstGeom>
          <a:solidFill>
            <a:schemeClr val="dk1">
              <a:alpha val="1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44700963-C116-4455-B9F6-9BC1188FEFE3}"/>
              </a:ext>
            </a:extLst>
          </p:cNvPr>
          <p:cNvSpPr/>
          <p:nvPr/>
        </p:nvSpPr>
        <p:spPr>
          <a:xfrm>
            <a:off x="2951616" y="509721"/>
            <a:ext cx="6469295" cy="5837500"/>
          </a:xfrm>
          <a:prstGeom prst="pentagon">
            <a:avLst/>
          </a:prstGeom>
          <a:solidFill>
            <a:srgbClr val="00206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2ADDE1A-48FE-4111-903A-E15E9AB15C85}"/>
              </a:ext>
            </a:extLst>
          </p:cNvPr>
          <p:cNvSpPr txBox="1">
            <a:spLocks/>
          </p:cNvSpPr>
          <p:nvPr/>
        </p:nvSpPr>
        <p:spPr>
          <a:xfrm>
            <a:off x="3680459" y="2795300"/>
            <a:ext cx="4864855" cy="443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spc="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KORINTE 1:1-9</a:t>
            </a:r>
            <a:endParaRPr lang="en-IN" sz="6600" b="1" spc="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3B459ED0-2B03-4C57-A054-A6894089725F}"/>
              </a:ext>
            </a:extLst>
          </p:cNvPr>
          <p:cNvSpPr txBox="1">
            <a:spLocks/>
          </p:cNvSpPr>
          <p:nvPr/>
        </p:nvSpPr>
        <p:spPr>
          <a:xfrm>
            <a:off x="3680459" y="1977419"/>
            <a:ext cx="5011616" cy="865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SINLAI 2 NA</a:t>
            </a:r>
            <a:endParaRPr lang="en-IN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14115C7-C4E0-4D4B-95BF-03428028B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047" y="3714162"/>
            <a:ext cx="4372431" cy="1553752"/>
          </a:xfrm>
        </p:spPr>
        <p:txBody>
          <a:bodyPr>
            <a:normAutofit lnSpcReduction="10000"/>
          </a:bodyPr>
          <a:lstStyle/>
          <a:p>
            <a:r>
              <a:rPr lang="en-US" sz="20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umin Pro" panose="020B0504020202020204" pitchFamily="34" charset="0"/>
              </a:rPr>
              <a:t>THUPI</a:t>
            </a:r>
            <a:r>
              <a:rPr lang="en-US" sz="2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umin Pro" panose="020B0504020202020204" pitchFamily="34" charset="0"/>
              </a:rPr>
              <a:t> </a:t>
            </a:r>
          </a:p>
          <a:p>
            <a:r>
              <a:rPr lang="en-US" sz="2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umin Pro" panose="020B0504020202020204" pitchFamily="34" charset="0"/>
              </a:rPr>
              <a:t>CHIBAI BUKNA </a:t>
            </a:r>
          </a:p>
          <a:p>
            <a:r>
              <a:rPr lang="en-US" sz="2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umin Pro" panose="020B0504020202020204" pitchFamily="34" charset="0"/>
              </a:rPr>
              <a:t>LEH </a:t>
            </a:r>
          </a:p>
          <a:p>
            <a:r>
              <a:rPr lang="en-US" sz="2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umin Pro" panose="020B0504020202020204" pitchFamily="34" charset="0"/>
              </a:rPr>
              <a:t>KIPAHTHU GENNA</a:t>
            </a:r>
            <a:endParaRPr lang="en-IN" sz="2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umin Pro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0E628D-5110-4015-A15E-8D802B150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4984" y="5743502"/>
            <a:ext cx="2422031" cy="4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1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4DE2D2-8132-4155-97CA-29A8F14374E9}"/>
              </a:ext>
            </a:extLst>
          </p:cNvPr>
          <p:cNvSpPr/>
          <p:nvPr/>
        </p:nvSpPr>
        <p:spPr>
          <a:xfrm>
            <a:off x="10987314" y="121221"/>
            <a:ext cx="1204686" cy="3246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8A594-27F8-4F2F-B255-F1171838A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39" y="1886507"/>
            <a:ext cx="2457158" cy="562707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C00000"/>
                </a:solidFill>
                <a:latin typeface="Agency FB" panose="020B0503020202020204" pitchFamily="34" charset="0"/>
              </a:rPr>
              <a:t>TANGVOM</a:t>
            </a:r>
            <a:endParaRPr lang="en-IN" sz="48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EAA0E-02B3-4952-832F-EDBA2A0C0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4367" y="243074"/>
            <a:ext cx="1524000" cy="189987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SINLAI 2 NA</a:t>
            </a:r>
            <a:endParaRPr lang="en-IN" sz="1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8F2F4D-3320-4673-9CDF-02B871A6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64" y="482847"/>
            <a:ext cx="1185434" cy="2072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0C0A52D-F1AB-40CA-8304-20E97D87B585}"/>
              </a:ext>
            </a:extLst>
          </p:cNvPr>
          <p:cNvSpPr txBox="1">
            <a:spLocks/>
          </p:cNvSpPr>
          <p:nvPr/>
        </p:nvSpPr>
        <p:spPr>
          <a:xfrm>
            <a:off x="827648" y="4037021"/>
            <a:ext cx="10461676" cy="2577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Aman I </a:t>
            </a:r>
            <a:r>
              <a:rPr lang="en-US" sz="5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Toupa</a:t>
            </a:r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 Jesu </a:t>
            </a:r>
            <a:r>
              <a:rPr lang="en-US" sz="5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Khrist</a:t>
            </a:r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 Ni </a:t>
            </a:r>
            <a:r>
              <a:rPr lang="en-US" sz="5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chiang</a:t>
            </a:r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 a </a:t>
            </a:r>
            <a:r>
              <a:rPr lang="en-US" sz="5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gensiatbei</a:t>
            </a:r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 a </a:t>
            </a:r>
            <a:r>
              <a:rPr lang="en-US" sz="5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na</a:t>
            </a:r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omna</a:t>
            </a:r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 ding un, </a:t>
            </a:r>
            <a:r>
              <a:rPr lang="en-US" sz="5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atawppha</a:t>
            </a:r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 in </a:t>
            </a:r>
            <a:r>
              <a:rPr lang="en-US" sz="5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ahon</a:t>
            </a:r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hihkip</a:t>
            </a:r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behlap</a:t>
            </a:r>
            <a:r>
              <a:rPr lang="en-U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 ding hi.</a:t>
            </a:r>
            <a:endParaRPr lang="en-IN" sz="540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E87D51F-DE5D-41F7-A9DD-1E3204F2C6CB}"/>
              </a:ext>
            </a:extLst>
          </p:cNvPr>
          <p:cNvSpPr txBox="1">
            <a:spLocks/>
          </p:cNvSpPr>
          <p:nvPr/>
        </p:nvSpPr>
        <p:spPr>
          <a:xfrm>
            <a:off x="4378568" y="2539625"/>
            <a:ext cx="3941300" cy="562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KORINTHTE 1:8</a:t>
            </a:r>
            <a:endParaRPr lang="en-IN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Graphic 15" descr="Open book">
            <a:extLst>
              <a:ext uri="{FF2B5EF4-FFF2-40B4-BE49-F238E27FC236}">
                <a16:creationId xmlns:a16="http://schemas.microsoft.com/office/drawing/2014/main" id="{3ABE5F96-D9EE-4793-8258-E2E6F7833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2845" y="184366"/>
            <a:ext cx="1661730" cy="16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4DE2D2-8132-4155-97CA-29A8F14374E9}"/>
              </a:ext>
            </a:extLst>
          </p:cNvPr>
          <p:cNvSpPr/>
          <p:nvPr/>
        </p:nvSpPr>
        <p:spPr>
          <a:xfrm>
            <a:off x="10987314" y="121221"/>
            <a:ext cx="1204686" cy="3246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8A594-27F8-4F2F-B255-F1171838A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801" y="1361187"/>
            <a:ext cx="5284763" cy="56270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A. LAIKHAKTUTE</a:t>
            </a:r>
            <a:endParaRPr lang="en-IN" sz="40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88E10C5-FB44-45AA-8DE2-D2C897393F59}"/>
              </a:ext>
            </a:extLst>
          </p:cNvPr>
          <p:cNvSpPr txBox="1">
            <a:spLocks/>
          </p:cNvSpPr>
          <p:nvPr/>
        </p:nvSpPr>
        <p:spPr>
          <a:xfrm>
            <a:off x="1014956" y="1871923"/>
            <a:ext cx="6072554" cy="1550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Paul</a:t>
            </a:r>
          </a:p>
          <a:p>
            <a:pPr marL="457200" indent="-457200" algn="l">
              <a:buAutoNum type="arabicPeriod"/>
            </a:pP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Sostheni</a:t>
            </a:r>
            <a:endParaRPr lang="en-US" sz="4800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457200" indent="-457200" algn="l">
              <a:buAutoNum type="arabicPeriod"/>
            </a:pPr>
            <a:endParaRPr lang="en-IN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7D2FC-C1A1-459B-8061-2224B28BF465}"/>
              </a:ext>
            </a:extLst>
          </p:cNvPr>
          <p:cNvSpPr/>
          <p:nvPr/>
        </p:nvSpPr>
        <p:spPr>
          <a:xfrm>
            <a:off x="382951" y="155187"/>
            <a:ext cx="2433713" cy="3657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EAA0E-02B3-4952-832F-EDBA2A0C0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4367" y="243074"/>
            <a:ext cx="1524000" cy="189987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SINLAI 2 NA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7BC8FEB-8DA0-4B56-9E83-2343D3E155DD}"/>
              </a:ext>
            </a:extLst>
          </p:cNvPr>
          <p:cNvSpPr txBox="1">
            <a:spLocks/>
          </p:cNvSpPr>
          <p:nvPr/>
        </p:nvSpPr>
        <p:spPr>
          <a:xfrm>
            <a:off x="651801" y="3516849"/>
            <a:ext cx="5284763" cy="562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B. LAIKHAK A OMTE HIHNA</a:t>
            </a:r>
            <a:endParaRPr lang="en-IN" sz="40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2AE903-19CA-4FE8-A45E-7F24EA8A5E33}"/>
              </a:ext>
            </a:extLst>
          </p:cNvPr>
          <p:cNvSpPr txBox="1">
            <a:spLocks/>
          </p:cNvSpPr>
          <p:nvPr/>
        </p:nvSpPr>
        <p:spPr>
          <a:xfrm>
            <a:off x="1100210" y="4148521"/>
            <a:ext cx="10435771" cy="2554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Korinth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Khua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a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Pathian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Saptuamte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Khrist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Jesu a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Sehtuam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Siangthoute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Misiangthou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Hiding a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Sapte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Gamchih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a Jesu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Khrist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Minlou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tengteng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amau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leh</a:t>
            </a:r>
            <a:r>
              <a:rPr lang="en-US" sz="52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Agency FB" panose="020B0503020202020204" pitchFamily="34" charset="0"/>
              </a:rPr>
              <a:t>eite</a:t>
            </a:r>
            <a:endParaRPr lang="en-US" sz="5200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457200" indent="-457200" algn="l">
              <a:buAutoNum type="arabicPeriod"/>
            </a:pPr>
            <a:endParaRPr lang="en-US" sz="4800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457200" indent="-457200" algn="l">
              <a:buAutoNum type="arabicPeriod"/>
            </a:pPr>
            <a:endParaRPr lang="en-IN" b="1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F4A29C8-E6E8-4006-A663-77042FC5D0FA}"/>
              </a:ext>
            </a:extLst>
          </p:cNvPr>
          <p:cNvSpPr txBox="1">
            <a:spLocks/>
          </p:cNvSpPr>
          <p:nvPr/>
        </p:nvSpPr>
        <p:spPr>
          <a:xfrm>
            <a:off x="570240" y="168021"/>
            <a:ext cx="2319607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CHIBAI BUKNA (1:1-3)</a:t>
            </a:r>
            <a:endParaRPr lang="en-IN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8A6E7B-5736-4820-85A6-6EC90FB334CB}"/>
              </a:ext>
            </a:extLst>
          </p:cNvPr>
          <p:cNvSpPr/>
          <p:nvPr/>
        </p:nvSpPr>
        <p:spPr>
          <a:xfrm>
            <a:off x="114102" y="82546"/>
            <a:ext cx="537699" cy="5110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IN" sz="3200" b="1" dirty="0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:a16="http://schemas.microsoft.com/office/drawing/2014/main" id="{7BA9C57B-3DEA-4EC2-87E0-6090FDE2D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922" y="1218620"/>
            <a:ext cx="726311" cy="726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F2F4D-3320-4673-9CDF-02B871A6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64" y="482847"/>
            <a:ext cx="1185434" cy="2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48A594-27F8-4F2F-B255-F1171838A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418" y="1785348"/>
            <a:ext cx="6602496" cy="110779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C. DEIHSAKNA THUPUAK</a:t>
            </a:r>
            <a:endParaRPr lang="en-IN" sz="40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88E10C5-FB44-45AA-8DE2-D2C897393F59}"/>
              </a:ext>
            </a:extLst>
          </p:cNvPr>
          <p:cNvSpPr txBox="1">
            <a:spLocks/>
          </p:cNvSpPr>
          <p:nvPr/>
        </p:nvSpPr>
        <p:spPr>
          <a:xfrm>
            <a:off x="1888361" y="2507979"/>
            <a:ext cx="7705581" cy="184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en-US" sz="4400" dirty="0" err="1">
                <a:solidFill>
                  <a:srgbClr val="002060"/>
                </a:solidFill>
                <a:latin typeface="Agency FB" panose="020B0503020202020204" pitchFamily="34" charset="0"/>
              </a:rPr>
              <a:t>Pathian</a:t>
            </a:r>
            <a:r>
              <a:rPr lang="en-US" sz="44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gency FB" panose="020B0503020202020204" pitchFamily="34" charset="0"/>
              </a:rPr>
              <a:t>leh</a:t>
            </a:r>
            <a:r>
              <a:rPr lang="en-US" sz="44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gency FB" panose="020B0503020202020204" pitchFamily="34" charset="0"/>
              </a:rPr>
              <a:t>Toupa</a:t>
            </a:r>
            <a:r>
              <a:rPr lang="en-US" sz="44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gency FB" panose="020B0503020202020204" pitchFamily="34" charset="0"/>
              </a:rPr>
              <a:t>apan</a:t>
            </a:r>
            <a:r>
              <a:rPr lang="en-US" sz="44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gency FB" panose="020B0503020202020204" pitchFamily="34" charset="0"/>
              </a:rPr>
              <a:t>Hehpihna</a:t>
            </a:r>
            <a:endParaRPr lang="en-US" sz="4400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4400" dirty="0" err="1">
                <a:solidFill>
                  <a:srgbClr val="002060"/>
                </a:solidFill>
                <a:latin typeface="Agency FB" panose="020B0503020202020204" pitchFamily="34" charset="0"/>
              </a:rPr>
              <a:t>Pathian</a:t>
            </a:r>
            <a:r>
              <a:rPr lang="en-US" sz="44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gency FB" panose="020B0503020202020204" pitchFamily="34" charset="0"/>
              </a:rPr>
              <a:t>leh</a:t>
            </a:r>
            <a:r>
              <a:rPr lang="en-US" sz="44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gency FB" panose="020B0503020202020204" pitchFamily="34" charset="0"/>
              </a:rPr>
              <a:t>Toupa</a:t>
            </a:r>
            <a:r>
              <a:rPr lang="en-US" sz="44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gency FB" panose="020B0503020202020204" pitchFamily="34" charset="0"/>
              </a:rPr>
              <a:t>apan</a:t>
            </a:r>
            <a:r>
              <a:rPr lang="en-US" sz="44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gency FB" panose="020B0503020202020204" pitchFamily="34" charset="0"/>
              </a:rPr>
              <a:t>Lemna</a:t>
            </a:r>
            <a:endParaRPr lang="en-US" sz="4400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457200" indent="-457200" algn="l">
              <a:buAutoNum type="arabicPeriod"/>
            </a:pPr>
            <a:endParaRPr lang="en-IN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D03BE5-9706-40A7-A201-6AE43FD497F0}"/>
              </a:ext>
            </a:extLst>
          </p:cNvPr>
          <p:cNvSpPr/>
          <p:nvPr/>
        </p:nvSpPr>
        <p:spPr>
          <a:xfrm>
            <a:off x="382951" y="155187"/>
            <a:ext cx="2433713" cy="3657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D0DCF8-6D93-4E04-851E-DA06CBAAFC90}"/>
              </a:ext>
            </a:extLst>
          </p:cNvPr>
          <p:cNvSpPr txBox="1">
            <a:spLocks/>
          </p:cNvSpPr>
          <p:nvPr/>
        </p:nvSpPr>
        <p:spPr>
          <a:xfrm>
            <a:off x="570240" y="168021"/>
            <a:ext cx="2319607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CHIBAI BUKNA (1:1-3)</a:t>
            </a:r>
            <a:endParaRPr lang="en-IN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18BFB3-CDB3-44A2-B42B-FBDB0D58F5A7}"/>
              </a:ext>
            </a:extLst>
          </p:cNvPr>
          <p:cNvSpPr/>
          <p:nvPr/>
        </p:nvSpPr>
        <p:spPr>
          <a:xfrm>
            <a:off x="114102" y="82546"/>
            <a:ext cx="537699" cy="5110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IN" sz="3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4F9916-224B-4E43-AA17-138AFCA2443F}"/>
              </a:ext>
            </a:extLst>
          </p:cNvPr>
          <p:cNvSpPr/>
          <p:nvPr/>
        </p:nvSpPr>
        <p:spPr>
          <a:xfrm>
            <a:off x="10987314" y="121221"/>
            <a:ext cx="1204686" cy="3246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5D3235F-E374-456A-9F4F-E7BBEE836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4367" y="243074"/>
            <a:ext cx="1524000" cy="189987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SINLAI 2 NA</a:t>
            </a:r>
            <a:endParaRPr lang="en-IN" sz="18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01BB95-FB12-4CE6-82DE-C27941DD4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64" y="482847"/>
            <a:ext cx="1185434" cy="2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86E0D1E3-336A-4424-B563-E5C3D447253A}"/>
              </a:ext>
            </a:extLst>
          </p:cNvPr>
          <p:cNvSpPr txBox="1">
            <a:spLocks/>
          </p:cNvSpPr>
          <p:nvPr/>
        </p:nvSpPr>
        <p:spPr>
          <a:xfrm>
            <a:off x="783772" y="1214741"/>
            <a:ext cx="6270171" cy="71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II. KIPAHTHU GENNA (1: 4-9)</a:t>
            </a:r>
            <a:endParaRPr lang="en-IN" sz="40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EF9CD79-3486-479D-A31D-4C9A50F262B5}"/>
              </a:ext>
            </a:extLst>
          </p:cNvPr>
          <p:cNvSpPr txBox="1">
            <a:spLocks/>
          </p:cNvSpPr>
          <p:nvPr/>
        </p:nvSpPr>
        <p:spPr>
          <a:xfrm>
            <a:off x="1143000" y="1934167"/>
            <a:ext cx="10668000" cy="2317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buAutoNum type="alphaUcPeriod"/>
            </a:pPr>
            <a:r>
              <a:rPr lang="en-US" sz="6500" dirty="0" err="1">
                <a:solidFill>
                  <a:srgbClr val="002060"/>
                </a:solidFill>
                <a:latin typeface="Agency FB" panose="020B0503020202020204" pitchFamily="34" charset="0"/>
              </a:rPr>
              <a:t>Kipahna</a:t>
            </a:r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6500" dirty="0" err="1">
                <a:solidFill>
                  <a:srgbClr val="002060"/>
                </a:solidFill>
                <a:latin typeface="Agency FB" panose="020B0503020202020204" pitchFamily="34" charset="0"/>
              </a:rPr>
              <a:t>ziakte</a:t>
            </a:r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 (1:4-7)</a:t>
            </a:r>
          </a:p>
          <a:p>
            <a:pPr algn="l"/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	1. </a:t>
            </a:r>
            <a:r>
              <a:rPr lang="en-US" sz="6500" dirty="0" err="1">
                <a:solidFill>
                  <a:srgbClr val="002060"/>
                </a:solidFill>
                <a:latin typeface="Agency FB" panose="020B0503020202020204" pitchFamily="34" charset="0"/>
              </a:rPr>
              <a:t>Khrist</a:t>
            </a:r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 Jesu a </a:t>
            </a:r>
            <a:r>
              <a:rPr lang="en-US" sz="6500" dirty="0" err="1">
                <a:solidFill>
                  <a:srgbClr val="002060"/>
                </a:solidFill>
                <a:latin typeface="Agency FB" panose="020B0503020202020204" pitchFamily="34" charset="0"/>
              </a:rPr>
              <a:t>Pathian</a:t>
            </a:r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6500" dirty="0" err="1">
                <a:solidFill>
                  <a:srgbClr val="002060"/>
                </a:solidFill>
                <a:latin typeface="Agency FB" panose="020B0503020202020204" pitchFamily="34" charset="0"/>
              </a:rPr>
              <a:t>hehpihna</a:t>
            </a:r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 a </a:t>
            </a:r>
            <a:r>
              <a:rPr lang="en-US" sz="6500" dirty="0" err="1">
                <a:solidFill>
                  <a:srgbClr val="002060"/>
                </a:solidFill>
                <a:latin typeface="Agency FB" panose="020B0503020202020204" pitchFamily="34" charset="0"/>
              </a:rPr>
              <a:t>muh</a:t>
            </a:r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6500" dirty="0" err="1">
                <a:solidFill>
                  <a:srgbClr val="002060"/>
                </a:solidFill>
                <a:latin typeface="Agency FB" panose="020B0503020202020204" pitchFamily="34" charset="0"/>
              </a:rPr>
              <a:t>ziak</a:t>
            </a:r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 un (v4)</a:t>
            </a:r>
          </a:p>
          <a:p>
            <a:pPr algn="l"/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	2. </a:t>
            </a:r>
            <a:r>
              <a:rPr lang="en-US" sz="6500" dirty="0" err="1">
                <a:solidFill>
                  <a:srgbClr val="002060"/>
                </a:solidFill>
                <a:latin typeface="Agency FB" panose="020B0503020202020204" pitchFamily="34" charset="0"/>
              </a:rPr>
              <a:t>Bangkim</a:t>
            </a:r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 ah </a:t>
            </a:r>
            <a:r>
              <a:rPr lang="en-US" sz="6500" dirty="0" err="1">
                <a:solidFill>
                  <a:srgbClr val="002060"/>
                </a:solidFill>
                <a:latin typeface="Agency FB" panose="020B0503020202020204" pitchFamily="34" charset="0"/>
              </a:rPr>
              <a:t>hihhau</a:t>
            </a:r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 a a-om </a:t>
            </a:r>
            <a:r>
              <a:rPr lang="en-US" sz="6500" dirty="0" err="1">
                <a:solidFill>
                  <a:srgbClr val="002060"/>
                </a:solidFill>
                <a:latin typeface="Agency FB" panose="020B0503020202020204" pitchFamily="34" charset="0"/>
              </a:rPr>
              <a:t>ziak</a:t>
            </a:r>
            <a:r>
              <a:rPr lang="en-US" sz="6500" dirty="0">
                <a:solidFill>
                  <a:srgbClr val="002060"/>
                </a:solidFill>
                <a:latin typeface="Agency FB" panose="020B0503020202020204" pitchFamily="34" charset="0"/>
              </a:rPr>
              <a:t> un (v5)</a:t>
            </a:r>
          </a:p>
          <a:p>
            <a:pPr algn="l"/>
            <a:endParaRPr lang="en-IN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5F63421-44C0-4D5B-9505-6773FAB9566A}"/>
              </a:ext>
            </a:extLst>
          </p:cNvPr>
          <p:cNvSpPr txBox="1">
            <a:spLocks/>
          </p:cNvSpPr>
          <p:nvPr/>
        </p:nvSpPr>
        <p:spPr>
          <a:xfrm>
            <a:off x="2455032" y="3690418"/>
            <a:ext cx="4164096" cy="1214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lphaLcPeriod"/>
            </a:pP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Thugen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ah</a:t>
            </a:r>
          </a:p>
          <a:p>
            <a:pPr marL="457200" indent="-457200" algn="l">
              <a:buFont typeface="+mj-lt"/>
              <a:buAutoNum type="alphaLcPeriod"/>
            </a:pP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Theihna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ah</a:t>
            </a:r>
          </a:p>
          <a:p>
            <a:pPr algn="l"/>
            <a:r>
              <a:rPr lang="en-US" sz="3200" b="1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endParaRPr lang="en-IN" sz="32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D03BE5-9706-40A7-A201-6AE43FD497F0}"/>
              </a:ext>
            </a:extLst>
          </p:cNvPr>
          <p:cNvSpPr/>
          <p:nvPr/>
        </p:nvSpPr>
        <p:spPr>
          <a:xfrm>
            <a:off x="382951" y="155187"/>
            <a:ext cx="2433713" cy="3657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D0DCF8-6D93-4E04-851E-DA06CBAAFC90}"/>
              </a:ext>
            </a:extLst>
          </p:cNvPr>
          <p:cNvSpPr txBox="1">
            <a:spLocks/>
          </p:cNvSpPr>
          <p:nvPr/>
        </p:nvSpPr>
        <p:spPr>
          <a:xfrm>
            <a:off x="642810" y="197049"/>
            <a:ext cx="2319607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gency FB" panose="020B0503020202020204" pitchFamily="34" charset="0"/>
              </a:rPr>
              <a:t>KIPAHTHU GENNA (1: 4-9)</a:t>
            </a:r>
            <a:endParaRPr lang="en-IN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18BFB3-CDB3-44A2-B42B-FBDB0D58F5A7}"/>
              </a:ext>
            </a:extLst>
          </p:cNvPr>
          <p:cNvSpPr/>
          <p:nvPr/>
        </p:nvSpPr>
        <p:spPr>
          <a:xfrm>
            <a:off x="114102" y="82546"/>
            <a:ext cx="537699" cy="5110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en-IN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B2F4EB-38E5-4BB6-8ED4-C474E978392D}"/>
              </a:ext>
            </a:extLst>
          </p:cNvPr>
          <p:cNvSpPr/>
          <p:nvPr/>
        </p:nvSpPr>
        <p:spPr>
          <a:xfrm>
            <a:off x="10987314" y="121221"/>
            <a:ext cx="1204686" cy="3246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811F048-3669-457D-BB40-A30F873FC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4367" y="243074"/>
            <a:ext cx="1524000" cy="189987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SINLAI 2 NA</a:t>
            </a:r>
            <a:endParaRPr lang="en-IN" sz="18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C6F2BF-18A5-48DB-8F8A-4F8AAB77F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64" y="482847"/>
            <a:ext cx="1185434" cy="20729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24FE593F-47BD-48B8-88AC-7CA86D3D0C85}"/>
              </a:ext>
            </a:extLst>
          </p:cNvPr>
          <p:cNvSpPr txBox="1">
            <a:spLocks/>
          </p:cNvSpPr>
          <p:nvPr/>
        </p:nvSpPr>
        <p:spPr>
          <a:xfrm>
            <a:off x="2112275" y="5080077"/>
            <a:ext cx="9883335" cy="1663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3.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Khrist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thu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theihsak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amau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a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hihkip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ahihziak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in (v6)</a:t>
            </a:r>
          </a:p>
          <a:p>
            <a:pPr algn="l"/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4.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Khalam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thilpiak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ataksaplouh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ziak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un (v7)</a:t>
            </a:r>
          </a:p>
          <a:p>
            <a:pPr algn="l"/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7587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2BA3F7-4868-4A6F-90F6-69754097B9FB}"/>
              </a:ext>
            </a:extLst>
          </p:cNvPr>
          <p:cNvSpPr/>
          <p:nvPr/>
        </p:nvSpPr>
        <p:spPr>
          <a:xfrm>
            <a:off x="382951" y="155187"/>
            <a:ext cx="2433713" cy="3657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8F3513-4DB2-404F-9B89-C23750FDF102}"/>
              </a:ext>
            </a:extLst>
          </p:cNvPr>
          <p:cNvSpPr txBox="1">
            <a:spLocks/>
          </p:cNvSpPr>
          <p:nvPr/>
        </p:nvSpPr>
        <p:spPr>
          <a:xfrm>
            <a:off x="657324" y="197049"/>
            <a:ext cx="2319607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gency FB" panose="020B0503020202020204" pitchFamily="34" charset="0"/>
              </a:rPr>
              <a:t>KIPAHTHU GENNA (1: 4-9)</a:t>
            </a:r>
            <a:endParaRPr lang="en-IN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454E6D-A319-4AA4-A90C-8A5A80095E89}"/>
              </a:ext>
            </a:extLst>
          </p:cNvPr>
          <p:cNvSpPr/>
          <p:nvPr/>
        </p:nvSpPr>
        <p:spPr>
          <a:xfrm>
            <a:off x="114102" y="82546"/>
            <a:ext cx="537699" cy="5110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en-IN" sz="3200" b="1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C3D1DE9-96DC-4E9F-B755-63DFB698D0F4}"/>
              </a:ext>
            </a:extLst>
          </p:cNvPr>
          <p:cNvSpPr txBox="1">
            <a:spLocks/>
          </p:cNvSpPr>
          <p:nvPr/>
        </p:nvSpPr>
        <p:spPr>
          <a:xfrm>
            <a:off x="651801" y="1874381"/>
            <a:ext cx="6084863" cy="562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B. MABAN LAMETNA (1:8-9)</a:t>
            </a:r>
            <a:endParaRPr lang="en-IN" sz="48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4D72207-7194-4A48-9187-B035EA4C414B}"/>
              </a:ext>
            </a:extLst>
          </p:cNvPr>
          <p:cNvSpPr txBox="1">
            <a:spLocks/>
          </p:cNvSpPr>
          <p:nvPr/>
        </p:nvSpPr>
        <p:spPr>
          <a:xfrm>
            <a:off x="1154332" y="2606281"/>
            <a:ext cx="10974366" cy="2699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1.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Khrist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Ni Chiang a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Gensiatbei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a Om ding (v8a)</a:t>
            </a:r>
          </a:p>
          <a:p>
            <a:pPr algn="l"/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2.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Atawppha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a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Hihkip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a Om ding (v8b)</a:t>
            </a:r>
          </a:p>
          <a:p>
            <a:pPr algn="l"/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3.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Toupa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Jesu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Khrist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toh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gency FB" panose="020B0503020202020204" pitchFamily="34" charset="0"/>
              </a:rPr>
              <a:t>Kithuahna</a:t>
            </a:r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 ding (v9)</a:t>
            </a:r>
          </a:p>
          <a:p>
            <a:pPr algn="l"/>
            <a:endParaRPr lang="en-IN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C47477-6E8C-49AB-8FA0-7C8BA0EC191C}"/>
              </a:ext>
            </a:extLst>
          </p:cNvPr>
          <p:cNvSpPr/>
          <p:nvPr/>
        </p:nvSpPr>
        <p:spPr>
          <a:xfrm>
            <a:off x="10987314" y="121221"/>
            <a:ext cx="1204686" cy="3246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0B845D5-B19E-43B4-8142-B8AC435F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4367" y="243074"/>
            <a:ext cx="1524000" cy="189987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SINLAI 2 NA</a:t>
            </a:r>
            <a:endParaRPr lang="en-IN" sz="18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C7AC06-E5D1-4B4A-8A94-6B878D6DF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64" y="482847"/>
            <a:ext cx="1185434" cy="2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4DE2D2-8132-4155-97CA-29A8F14374E9}"/>
              </a:ext>
            </a:extLst>
          </p:cNvPr>
          <p:cNvSpPr/>
          <p:nvPr/>
        </p:nvSpPr>
        <p:spPr>
          <a:xfrm>
            <a:off x="10987314" y="121221"/>
            <a:ext cx="1204686" cy="3246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8A594-27F8-4F2F-B255-F1171838A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5221" y="2049841"/>
            <a:ext cx="2457158" cy="562707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C00000"/>
                </a:solidFill>
                <a:latin typeface="Agency FB" panose="020B0503020202020204" pitchFamily="34" charset="0"/>
              </a:rPr>
              <a:t>SINDING</a:t>
            </a:r>
            <a:endParaRPr lang="en-IN" sz="48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EAA0E-02B3-4952-832F-EDBA2A0C0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4367" y="243074"/>
            <a:ext cx="1524000" cy="189987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SINLAI 2 NA</a:t>
            </a:r>
            <a:endParaRPr lang="en-IN" sz="1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8F2F4D-3320-4673-9CDF-02B871A6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64" y="482847"/>
            <a:ext cx="1185434" cy="2072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0C0A52D-F1AB-40CA-8304-20E97D87B585}"/>
              </a:ext>
            </a:extLst>
          </p:cNvPr>
          <p:cNvSpPr txBox="1">
            <a:spLocks/>
          </p:cNvSpPr>
          <p:nvPr/>
        </p:nvSpPr>
        <p:spPr>
          <a:xfrm>
            <a:off x="369275" y="3429000"/>
            <a:ext cx="11453450" cy="2577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Pathian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apan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deihsakna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leh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hamphatna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I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tante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thei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gige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ni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.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Midang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vualzawlna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tante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kipahpihtu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hihsawm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ni</a:t>
            </a:r>
            <a:endParaRPr lang="en-US" sz="40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Honsampa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muanhuai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lua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ahihman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in Amah ah I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lametna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nga</a:t>
            </a: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ni</a:t>
            </a:r>
            <a:endParaRPr lang="en-IN" sz="400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16" name="Graphic 15" descr="Open book">
            <a:extLst>
              <a:ext uri="{FF2B5EF4-FFF2-40B4-BE49-F238E27FC236}">
                <a16:creationId xmlns:a16="http://schemas.microsoft.com/office/drawing/2014/main" id="{3ABE5F96-D9EE-4793-8258-E2E6F7833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5221" y="134367"/>
            <a:ext cx="1661730" cy="16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277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Acumin Pro</vt:lpstr>
      <vt:lpstr>Agency FB</vt:lpstr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SINLAI 2 NA</vt:lpstr>
      <vt:lpstr>SINLAI 2 NA</vt:lpstr>
      <vt:lpstr>SINLAI 2 NA</vt:lpstr>
      <vt:lpstr>SINLAI 2 NA</vt:lpstr>
      <vt:lpstr>SINLAI 2 NA</vt:lpstr>
      <vt:lpstr>SINLAI 2 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Dousel</dc:creator>
  <cp:lastModifiedBy>Dousel</cp:lastModifiedBy>
  <cp:revision>16</cp:revision>
  <dcterms:created xsi:type="dcterms:W3CDTF">2021-01-23T09:07:30Z</dcterms:created>
  <dcterms:modified xsi:type="dcterms:W3CDTF">2021-01-23T16:20:49Z</dcterms:modified>
</cp:coreProperties>
</file>